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63" r:id="rId2"/>
    <p:sldId id="256" r:id="rId3"/>
    <p:sldId id="257" r:id="rId4"/>
    <p:sldId id="258" r:id="rId5"/>
    <p:sldId id="259" r:id="rId6"/>
    <p:sldId id="260" r:id="rId7"/>
    <p:sldId id="261" r:id="rId8"/>
    <p:sldId id="262" r:id="rId9"/>
  </p:sldIdLst>
  <p:sldSz cx="12192000" cy="6858000"/>
  <p:notesSz cx="7019925" cy="93059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968" cy="466912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6333" y="0"/>
            <a:ext cx="3041968" cy="466912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r">
              <a:defRPr sz="1200"/>
            </a:lvl1pPr>
          </a:lstStyle>
          <a:p>
            <a:fld id="{ED0D25C4-7CD4-4F8A-B084-CAAA0AFCF825}" type="datetimeFigureOut">
              <a:rPr lang="en-US" smtClean="0"/>
              <a:t>8/29/2018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9014"/>
            <a:ext cx="3041968" cy="466911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6333" y="8839014"/>
            <a:ext cx="3041968" cy="466911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r">
              <a:defRPr sz="1200"/>
            </a:lvl1pPr>
          </a:lstStyle>
          <a:p>
            <a:fld id="{1BFCB5E4-90CF-4B70-AED7-D14376E28B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0175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650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6688" y="0"/>
            <a:ext cx="3041650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C19D53-9549-4DA3-B7F6-B57A93C41D3A}" type="datetimeFigureOut">
              <a:rPr lang="en-US" smtClean="0"/>
              <a:t>8/29/2018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1650" cy="3140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8338"/>
            <a:ext cx="5616575" cy="36639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9200"/>
            <a:ext cx="3041650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6688" y="8839200"/>
            <a:ext cx="3041650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4F7678-054C-41F5-B4CA-CDC2748ABC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637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F7678-054C-41F5-B4CA-CDC2748ABC2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416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F7678-054C-41F5-B4CA-CDC2748ABC2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2514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F7678-054C-41F5-B4CA-CDC2748ABC2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7957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F7678-054C-41F5-B4CA-CDC2748ABC2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3715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F7678-054C-41F5-B4CA-CDC2748ABC2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0944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F7678-054C-41F5-B4CA-CDC2748ABC2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5103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F7678-054C-41F5-B4CA-CDC2748ABC2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9280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F7678-054C-41F5-B4CA-CDC2748ABC2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2180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AA156-1387-49C5-8E8F-DDA08C1957D5}" type="datetimeFigureOut">
              <a:rPr lang="en-US" smtClean="0"/>
              <a:t>8/29/2018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FD705-EE1B-469B-A25E-04386C137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6756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AA156-1387-49C5-8E8F-DDA08C1957D5}" type="datetimeFigureOut">
              <a:rPr lang="en-US" smtClean="0"/>
              <a:t>8/29/2018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FD705-EE1B-469B-A25E-04386C137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8514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AA156-1387-49C5-8E8F-DDA08C1957D5}" type="datetimeFigureOut">
              <a:rPr lang="en-US" smtClean="0"/>
              <a:t>8/29/2018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FD705-EE1B-469B-A25E-04386C137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1900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AA156-1387-49C5-8E8F-DDA08C1957D5}" type="datetimeFigureOut">
              <a:rPr lang="en-US" smtClean="0"/>
              <a:t>8/29/2018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FD705-EE1B-469B-A25E-04386C137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2431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AA156-1387-49C5-8E8F-DDA08C1957D5}" type="datetimeFigureOut">
              <a:rPr lang="en-US" smtClean="0"/>
              <a:t>8/29/2018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FD705-EE1B-469B-A25E-04386C137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4873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AA156-1387-49C5-8E8F-DDA08C1957D5}" type="datetimeFigureOut">
              <a:rPr lang="en-US" smtClean="0"/>
              <a:t>8/29/2018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FD705-EE1B-469B-A25E-04386C137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144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AA156-1387-49C5-8E8F-DDA08C1957D5}" type="datetimeFigureOut">
              <a:rPr lang="en-US" smtClean="0"/>
              <a:t>8/29/2018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FD705-EE1B-469B-A25E-04386C137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3104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AA156-1387-49C5-8E8F-DDA08C1957D5}" type="datetimeFigureOut">
              <a:rPr lang="en-US" smtClean="0"/>
              <a:t>8/29/2018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FD705-EE1B-469B-A25E-04386C137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3323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AA156-1387-49C5-8E8F-DDA08C1957D5}" type="datetimeFigureOut">
              <a:rPr lang="en-US" smtClean="0"/>
              <a:t>8/29/2018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FD705-EE1B-469B-A25E-04386C137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634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AA156-1387-49C5-8E8F-DDA08C1957D5}" type="datetimeFigureOut">
              <a:rPr lang="en-US" smtClean="0"/>
              <a:t>8/29/2018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FD705-EE1B-469B-A25E-04386C137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3442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AA156-1387-49C5-8E8F-DDA08C1957D5}" type="datetimeFigureOut">
              <a:rPr lang="en-US" smtClean="0"/>
              <a:t>8/29/2018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FD705-EE1B-469B-A25E-04386C137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479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2AA156-1387-49C5-8E8F-DDA08C1957D5}" type="datetimeFigureOut">
              <a:rPr lang="en-US" smtClean="0"/>
              <a:t>8/29/2018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3FD705-EE1B-469B-A25E-04386C137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314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1999" cy="6988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871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1440" y="150110"/>
            <a:ext cx="4807132" cy="670789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24697" y="287383"/>
            <a:ext cx="7119257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population: 915 million; 12.5% of world’s population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Area: 11.7 million; 20% of the world’s land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Nile River longest river 4,160 mi.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The Sarah desert covers much of northern Africa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883983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69817" y="156755"/>
            <a:ext cx="5199017" cy="65836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02629" y="156755"/>
            <a:ext cx="736745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Ice covered continent bordered by the Southern Ocean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It is the windiest, driest, and least populated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There are no permanent residents on </a:t>
            </a:r>
            <a:r>
              <a:rPr lang="en-US" sz="3200" smtClean="0"/>
              <a:t>this island</a:t>
            </a:r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1849389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4504"/>
            <a:ext cx="4167051" cy="62962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167051" y="104504"/>
            <a:ext cx="802494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Population: 512 million, 13% of world’s population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Grand Canyon and Mississippi River are land features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Mississippi River: 3,877 mi.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Area: 9.4 million square mi.; 17% of world’s land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730037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8812"/>
            <a:ext cx="4271554" cy="668918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167051" y="168812"/>
            <a:ext cx="802494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Population: 371 million; 5% of world’s population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Amazon River: 3,915 mi.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Area: 6.9 million square mi; 12% of world’s land </a:t>
            </a:r>
          </a:p>
        </p:txBody>
      </p:sp>
    </p:spTree>
    <p:extLst>
      <p:ext uri="{BB962C8B-B14F-4D97-AF65-F5344CB8AC3E}">
        <p14:creationId xmlns:p14="http://schemas.microsoft.com/office/powerpoint/2010/main" val="12323422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6829"/>
            <a:ext cx="4833257" cy="642910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33257" y="206829"/>
            <a:ext cx="735874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Population: 807 million people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The Urals mountain range divides Europe from Asia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Area: 8.9 million square miles; only 7% of world’s land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2491127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91440"/>
            <a:ext cx="4402183" cy="655776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402183" y="169817"/>
            <a:ext cx="7789817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population: 3.6 billion; 60% of the world’s population is here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Area: 19.2 million square mi.;  30 % of the world’s land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Highest mountain: Mt. Everest; 29,028 ft.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Longest river: Chang Jiang; 3,434 mi. 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7916257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76350" y="151410"/>
            <a:ext cx="5519060" cy="641920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92776" y="4585063"/>
            <a:ext cx="36445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Oceania</a:t>
            </a:r>
            <a:endParaRPr lang="en-US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4885508" y="274320"/>
            <a:ext cx="730649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Also known as Australia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Population: 34 million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Made up of thousands of islands some as small as a soccer field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Area: 3.3 million square miles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9533527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466</TotalTime>
  <Words>233</Words>
  <Application>Microsoft Office PowerPoint</Application>
  <PresentationFormat>Widescreen</PresentationFormat>
  <Paragraphs>34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Holly Luce</dc:creator>
  <cp:lastModifiedBy>Holly Luce</cp:lastModifiedBy>
  <cp:revision>19</cp:revision>
  <cp:lastPrinted>2018-08-24T18:46:53Z</cp:lastPrinted>
  <dcterms:created xsi:type="dcterms:W3CDTF">2018-06-28T14:15:50Z</dcterms:created>
  <dcterms:modified xsi:type="dcterms:W3CDTF">2018-08-29T12:19:34Z</dcterms:modified>
</cp:coreProperties>
</file>